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slideMasters/slideMaster7.xml" ContentType="application/vnd.openxmlformats-officedocument.presentationml.slideMaster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2" r:id="rId6"/>
    <p:sldMasterId id="2147483744" r:id="rId7"/>
  </p:sldMasterIdLst>
  <p:notesMasterIdLst>
    <p:notesMasterId r:id="rId28"/>
  </p:notesMasterIdLst>
  <p:sldIdLst>
    <p:sldId id="256" r:id="rId8"/>
    <p:sldId id="257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58" r:id="rId17"/>
    <p:sldId id="273" r:id="rId18"/>
    <p:sldId id="274" r:id="rId19"/>
    <p:sldId id="275" r:id="rId20"/>
    <p:sldId id="276" r:id="rId21"/>
    <p:sldId id="259" r:id="rId22"/>
    <p:sldId id="267" r:id="rId23"/>
    <p:sldId id="268" r:id="rId24"/>
    <p:sldId id="269" r:id="rId25"/>
    <p:sldId id="270" r:id="rId26"/>
    <p:sldId id="27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3E442-8DBA-4DAE-AFB5-6DD6D55B68C2}" type="datetimeFigureOut">
              <a:rPr lang="en-US" smtClean="0"/>
              <a:t>3/21/2010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B8EAD-C840-4E82-893B-FFA19D7078A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B8EAD-C840-4E82-893B-FFA19D7078AC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B8EAD-C840-4E82-893B-FFA19D7078AC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B8EAD-C840-4E82-893B-FFA19D7078AC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B8EAD-C840-4E82-893B-FFA19D7078AC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B8EAD-C840-4E82-893B-FFA19D7078AC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B8EAD-C840-4E82-893B-FFA19D7078AC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B8EAD-C840-4E82-893B-FFA19D7078AC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B8EAD-C840-4E82-893B-FFA19D7078AC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B8EAD-C840-4E82-893B-FFA19D7078AC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B8EAD-C840-4E82-893B-FFA19D7078AC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B8EAD-C840-4E82-893B-FFA19D7078AC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B8EAD-C840-4E82-893B-FFA19D7078AC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B8EAD-C840-4E82-893B-FFA19D7078AC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B8EAD-C840-4E82-893B-FFA19D7078AC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B8EAD-C840-4E82-893B-FFA19D7078AC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B8EAD-C840-4E82-893B-FFA19D7078AC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B8EAD-C840-4E82-893B-FFA19D7078AC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B8EAD-C840-4E82-893B-FFA19D7078AC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B8EAD-C840-4E82-893B-FFA19D7078AC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B8EAD-C840-4E82-893B-FFA19D7078AC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338C9D2-73F7-4F95-BF6A-1E646F582B53}" type="datetimeFigureOut">
              <a:rPr lang="en-US" smtClean="0"/>
              <a:pPr/>
              <a:t>3/21/2010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African-American History Project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Collaborative work by: Airen Lowenstein, Brendan White, Kai Chen.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on Washington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Kai Chen 1963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the March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47800" y="1752600"/>
            <a:ext cx="2165657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447800" y="4800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A. Phillip Randolph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1600200"/>
            <a:ext cx="3190875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Obstacles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62000" y="1371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981200" y="57912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American Nazis at a Malcolm X gathering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March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447800"/>
            <a:ext cx="358869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1447800"/>
            <a:ext cx="3714750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Reactions 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26049" y="1447800"/>
            <a:ext cx="454910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077200" cy="1499616"/>
          </a:xfrm>
        </p:spPr>
        <p:txBody>
          <a:bodyPr>
            <a:normAutofit/>
          </a:bodyPr>
          <a:lstStyle/>
          <a:p>
            <a:r>
              <a:rPr lang="en-US" dirty="0" smtClean="0"/>
              <a:t>Martin Luther King Jr. Death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95400" y="2819400"/>
            <a:ext cx="60851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Brendan White 1968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King’s Death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Martin Luther King Jr. was threatened many times before his actual death. He said  he would not live long</a:t>
            </a:r>
          </a:p>
          <a:p>
            <a:r>
              <a:rPr lang="en-US" dirty="0" smtClean="0"/>
              <a:t>He was in Memphis Tennessee for a garbage man protest.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April 4</a:t>
            </a:r>
            <a:r>
              <a:rPr lang="en-US" baseline="30000" dirty="0" smtClean="0"/>
              <a:t>th</a:t>
            </a:r>
            <a:r>
              <a:rPr lang="en-US" dirty="0" smtClean="0"/>
              <a:t>, 1968 King was shot on his hotel balcony in Memphis Tennessee.</a:t>
            </a:r>
          </a:p>
          <a:p>
            <a:r>
              <a:rPr lang="en-US" dirty="0" smtClean="0"/>
              <a:t>James Earl Ray was convicted of his murder.</a:t>
            </a:r>
          </a:p>
          <a:p>
            <a:r>
              <a:rPr lang="en-US" dirty="0" smtClean="0"/>
              <a:t>Martin Luther was so important and well respected that Edward Kennedy sent a plane to carry his body home.</a:t>
            </a:r>
          </a:p>
          <a:p>
            <a:r>
              <a:rPr lang="en-US" dirty="0" smtClean="0"/>
              <a:t>The shot rang out at 6:01 pm on April 4</a:t>
            </a:r>
            <a:r>
              <a:rPr lang="en-US" baseline="30000" dirty="0" smtClean="0"/>
              <a:t>th</a:t>
            </a:r>
            <a:r>
              <a:rPr lang="en-US" dirty="0" smtClean="0"/>
              <a:t> 1968.</a:t>
            </a:r>
          </a:p>
          <a:p>
            <a:r>
              <a:rPr lang="en-US" dirty="0" smtClean="0"/>
              <a:t>King’s funeral was huge. 800 family members came from all over. The president came to his funeral at Ebenezer Baptist Church.</a:t>
            </a:r>
          </a:p>
          <a:p>
            <a:r>
              <a:rPr lang="en-US" dirty="0" smtClean="0"/>
              <a:t>Dr. Martin Luther King Jr. was buried on April 9</a:t>
            </a:r>
            <a:r>
              <a:rPr lang="en-US" baseline="30000" dirty="0" smtClean="0"/>
              <a:t>th</a:t>
            </a:r>
            <a:r>
              <a:rPr lang="en-US" dirty="0" smtClean="0"/>
              <a:t>, his burial was all over.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his death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reaction of his death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At least 110 cities experienced violence and destruction. Around 50 million dollars were paid in the destruction.</a:t>
            </a:r>
          </a:p>
          <a:p>
            <a:r>
              <a:rPr lang="en-US" dirty="0" smtClean="0"/>
              <a:t>39 people died, and 34 of them were white.</a:t>
            </a:r>
          </a:p>
          <a:p>
            <a:r>
              <a:rPr lang="en-US" dirty="0" smtClean="0"/>
              <a:t>Schools were closed for days, and workers took time off.</a:t>
            </a:r>
          </a:p>
          <a:p>
            <a:r>
              <a:rPr lang="en-US" dirty="0" smtClean="0"/>
              <a:t>In outrage of his murder, many blacks took the streets across the country in massive riots.</a:t>
            </a:r>
          </a:p>
          <a:p>
            <a:r>
              <a:rPr lang="en-US" dirty="0" smtClean="0"/>
              <a:t>On April 13</a:t>
            </a:r>
            <a:r>
              <a:rPr lang="en-US" baseline="30000" dirty="0" smtClean="0"/>
              <a:t>th</a:t>
            </a:r>
            <a:r>
              <a:rPr lang="en-US" dirty="0" smtClean="0"/>
              <a:t> 13,000 African Americans workers went on strike.</a:t>
            </a:r>
          </a:p>
          <a:p>
            <a:r>
              <a:rPr lang="en-US" dirty="0" smtClean="0"/>
              <a:t>50,000 people crowed the church he was being buried at.</a:t>
            </a:r>
          </a:p>
          <a:p>
            <a:r>
              <a:rPr lang="en-US" dirty="0" smtClean="0"/>
              <a:t>The public was outraged by this assassination.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No one really knows who the actual murder was. James Earl Ray was just convicted.</a:t>
            </a:r>
          </a:p>
          <a:p>
            <a:r>
              <a:rPr lang="en-US" dirty="0" smtClean="0"/>
              <a:t>There is no physical evidence that James Ray did it.</a:t>
            </a:r>
          </a:p>
          <a:p>
            <a:r>
              <a:rPr lang="en-US" dirty="0" smtClean="0"/>
              <a:t>King was in his hotel room, about to go down stairs with his friends, when king said he would be down in a moment.</a:t>
            </a:r>
          </a:p>
          <a:p>
            <a:r>
              <a:rPr lang="en-US" dirty="0" smtClean="0"/>
              <a:t>When his friends were going out the door, king said to his musician friend to play “Precious Lord Take My Hand”. Seconds later he was killed.</a:t>
            </a:r>
          </a:p>
          <a:p>
            <a:r>
              <a:rPr lang="en-US" dirty="0" smtClean="0"/>
              <a:t>Kings family does not think James Earl Ray did it.</a:t>
            </a:r>
          </a:p>
          <a:p>
            <a:r>
              <a:rPr lang="en-US" dirty="0" smtClean="0"/>
              <a:t>Minutes after the shot was heard people rushed into his room and pointed to where the shot came from. Unfortunately they pointed in all different directions.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Airen Lowenstein 1956-1960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Tennessee Tornado: Wilma Golden Rudolph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kin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613352"/>
            <a:ext cx="2238375" cy="1815648"/>
          </a:xfrm>
        </p:spPr>
      </p:pic>
      <p:pic>
        <p:nvPicPr>
          <p:cNvPr id="5" name="Picture 4" descr="king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24600" y="1600200"/>
            <a:ext cx="1968500" cy="1769048"/>
          </a:xfrm>
          <a:prstGeom prst="rect">
            <a:avLst/>
          </a:prstGeom>
        </p:spPr>
      </p:pic>
      <p:pic>
        <p:nvPicPr>
          <p:cNvPr id="6" name="Picture 5" descr="riot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57600" y="2743200"/>
            <a:ext cx="2133600" cy="19159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4800" y="3962400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people pointing to where they thought they heard the shot come from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352800" y="52578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riots, because of his death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77000" y="37338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picture of Martin Luther King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Olympic Trials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Won the 100meters and the 200metes and qualified for the American Olympic Team and became the youngest member at age 16.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Melbourne, Australia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1956 Olympics  </a:t>
            </a:r>
          </a:p>
          <a:p>
            <a:r>
              <a:rPr lang="en-US" dirty="0" smtClean="0"/>
              <a:t>Won bronze in the women's 400x4 relay.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1960 Rome Olympics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Won the 100meters and the 200meters</a:t>
            </a:r>
          </a:p>
          <a:p>
            <a:r>
              <a:rPr lang="en-US" dirty="0" smtClean="0"/>
              <a:t>Anchored the U.S women’s 400x4 relay team to victory despite a bad baton pass.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July of 1961-1962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Moscow </a:t>
            </a:r>
          </a:p>
          <a:p>
            <a:r>
              <a:rPr lang="en-US" dirty="0" smtClean="0"/>
              <a:t>Equaled her previous world record for the 100meters </a:t>
            </a:r>
          </a:p>
          <a:p>
            <a:r>
              <a:rPr lang="en-US" dirty="0" smtClean="0"/>
              <a:t>Again anchored the American relay team to victory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 Setting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a new Olympic record in the 200meters of 22.9seconds.  </a:t>
            </a:r>
          </a:p>
          <a:p>
            <a:r>
              <a:rPr lang="en-US" dirty="0" smtClean="0"/>
              <a:t>Tied the world record of 11.3 seconds in the 100meter semifinals.</a:t>
            </a:r>
          </a:p>
          <a:p>
            <a:r>
              <a:rPr lang="en-US" dirty="0" smtClean="0"/>
              <a:t>400x4 relay, 44.5 seconds a new Olympic Record in the semifinals </a:t>
            </a:r>
          </a:p>
          <a:p>
            <a:r>
              <a:rPr lang="en-US" dirty="0" smtClean="0"/>
              <a:t>Broke world record in the 100meter finals with 11.0 seconds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Achievements After Retirement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Became the first American Woman to win three gold medals in one Olympics</a:t>
            </a:r>
          </a:p>
          <a:p>
            <a:r>
              <a:rPr lang="en-US" dirty="0" smtClean="0"/>
              <a:t>Voted into the Black Athletes Hall of Fame in 1973</a:t>
            </a:r>
          </a:p>
          <a:p>
            <a:r>
              <a:rPr lang="en-US" dirty="0" smtClean="0"/>
              <a:t>Voted into the National Track and Field Hall of Fame in 1974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W020080111512686716793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743200"/>
            <a:ext cx="4293476" cy="2895600"/>
          </a:xfrm>
        </p:spPr>
      </p:pic>
      <p:pic>
        <p:nvPicPr>
          <p:cNvPr id="14" name="Content Placeholder 13" descr="margolick-650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52854" y="1773238"/>
            <a:ext cx="4029292" cy="4624387"/>
          </a:xfrm>
        </p:spPr>
      </p:pic>
      <p:sp>
        <p:nvSpPr>
          <p:cNvPr id="5" name="TextBox 4"/>
          <p:cNvSpPr txBox="1"/>
          <p:nvPr/>
        </p:nvSpPr>
        <p:spPr>
          <a:xfrm>
            <a:off x="0" y="5638800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200meter finish with Wilma Rudolph in first place in the Rome Olympics </a:t>
            </a:r>
            <a:endParaRPr lang="en-US" dirty="0"/>
          </a:p>
        </p:txBody>
      </p:sp>
      <p:pic>
        <p:nvPicPr>
          <p:cNvPr id="6" name="Picture 5" descr="71EECC6020184EC493136722D9D90E8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" y="-150916"/>
            <a:ext cx="3352800" cy="28483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62400" y="2286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Rudolph holding her three gold medals won in the Rome Olympics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477000" y="6211669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400meter finish in Rome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97</TotalTime>
  <Words>657</Words>
  <Application>Microsoft Office PowerPoint</Application>
  <PresentationFormat>On-screen Show (4:3)</PresentationFormat>
  <Paragraphs>87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Aspect</vt:lpstr>
      <vt:lpstr>Module</vt:lpstr>
      <vt:lpstr>Concourse</vt:lpstr>
      <vt:lpstr>Civic</vt:lpstr>
      <vt:lpstr>Solstice</vt:lpstr>
      <vt:lpstr>Urban</vt:lpstr>
      <vt:lpstr>Equity</vt:lpstr>
      <vt:lpstr>African-American History Project </vt:lpstr>
      <vt:lpstr>Airen Lowenstein 1956-1960</vt:lpstr>
      <vt:lpstr>Olympic Trials </vt:lpstr>
      <vt:lpstr>Melbourne, Australia</vt:lpstr>
      <vt:lpstr>1960 Rome Olympics </vt:lpstr>
      <vt:lpstr>July of 1961-1962</vt:lpstr>
      <vt:lpstr>Record Setting </vt:lpstr>
      <vt:lpstr>Achievements After Retirement</vt:lpstr>
      <vt:lpstr>Slide 9</vt:lpstr>
      <vt:lpstr>Kai Chen 1963</vt:lpstr>
      <vt:lpstr>Before the March</vt:lpstr>
      <vt:lpstr>Obstacles</vt:lpstr>
      <vt:lpstr>The March</vt:lpstr>
      <vt:lpstr>Reactions </vt:lpstr>
      <vt:lpstr> </vt:lpstr>
      <vt:lpstr>Before King’s Death</vt:lpstr>
      <vt:lpstr>After his death</vt:lpstr>
      <vt:lpstr>The reaction of his death</vt:lpstr>
      <vt:lpstr>Interesting Facts</vt:lpstr>
      <vt:lpstr>Slide 20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African-American History Project</dc:title>
  <dc:creator>alowenstein42</dc:creator>
  <cp:lastModifiedBy>Chen's Computer</cp:lastModifiedBy>
  <cp:revision>14</cp:revision>
  <dcterms:created xsi:type="dcterms:W3CDTF">2010-03-10T16:49:21Z</dcterms:created>
  <dcterms:modified xsi:type="dcterms:W3CDTF">2010-03-21T14:25:48Z</dcterms:modified>
</cp:coreProperties>
</file>